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8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1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4EC2-593A-4553-98B7-9CBB8431A1E5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37FB5-7D43-45D2-BD25-A1E0C3067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C7FD53-8F0D-4934-9DEA-E1811E3D3090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7AAD40-D161-4790-A145-E9E8FA3AC0C9}" type="slidenum">
              <a:rPr lang="en-US"/>
              <a:pPr/>
              <a:t>8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BA3815-3BA7-4176-9A91-C0F956D2174D}" type="slidenum">
              <a:rPr lang="en-US"/>
              <a:pPr/>
              <a:t>9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BF1A9-8843-47E9-8367-318DF964BEB2}" type="slidenum">
              <a:rPr lang="en-US"/>
              <a:pPr/>
              <a:t>10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1365C3-89E4-43C3-A4E1-D3B687B475B3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B264FE-7000-4A5B-8681-6A130C2C8F9D}" type="slidenum">
              <a:rPr lang="en-US"/>
              <a:pPr/>
              <a:t>12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84C514-A70B-48FF-AA55-A28E6FAB5ECD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A92CC1-1673-4950-ABAE-C4E2DD31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85800" y="533400"/>
            <a:ext cx="7771680" cy="1469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LOCATION BASED REAL-TIME INFORMATION DELIVERY SYSTEM</a:t>
            </a:r>
            <a:endParaRPr dirty="0"/>
          </a:p>
        </p:txBody>
      </p:sp>
      <p:sp>
        <p:nvSpPr>
          <p:cNvPr id="142" name="CustomShape 2"/>
          <p:cNvSpPr/>
          <p:nvPr/>
        </p:nvSpPr>
        <p:spPr>
          <a:xfrm>
            <a:off x="228600" y="3505320"/>
            <a:ext cx="8686080" cy="2971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/>
              </a:rPr>
              <a:t>Group #6</a:t>
            </a:r>
            <a:endParaRPr b="1" dirty="0"/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/>
              </a:rPr>
              <a:t>Chandra </a:t>
            </a:r>
            <a:r>
              <a:rPr lang="en-US" sz="3200" b="1" dirty="0" err="1">
                <a:latin typeface="Calibri"/>
              </a:rPr>
              <a:t>Shekhar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dirty="0" err="1" smtClean="0">
                <a:latin typeface="Calibri"/>
              </a:rPr>
              <a:t>Jammi</a:t>
            </a:r>
            <a:r>
              <a:rPr lang="en-US" sz="3200" b="1" dirty="0" smtClean="0">
                <a:latin typeface="Calibri"/>
              </a:rPr>
              <a:t>(95167373)</a:t>
            </a:r>
            <a:endParaRPr b="1" dirty="0"/>
          </a:p>
          <a:p>
            <a:pPr>
              <a:lnSpc>
                <a:spcPct val="100000"/>
              </a:lnSpc>
            </a:pPr>
            <a:r>
              <a:rPr lang="en-US" sz="3200" b="1" dirty="0" err="1">
                <a:latin typeface="Calibri"/>
              </a:rPr>
              <a:t>Venkata</a:t>
            </a:r>
            <a:r>
              <a:rPr lang="en-US" sz="3200" b="1" dirty="0">
                <a:latin typeface="Calibri"/>
              </a:rPr>
              <a:t> Sri </a:t>
            </a:r>
            <a:r>
              <a:rPr lang="en-US" sz="3200" b="1" dirty="0" err="1">
                <a:latin typeface="Calibri"/>
              </a:rPr>
              <a:t>Krishnakanth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dirty="0" err="1">
                <a:latin typeface="Calibri"/>
              </a:rPr>
              <a:t>Pulla</a:t>
            </a:r>
            <a:r>
              <a:rPr lang="en-US" sz="3200" b="1" dirty="0">
                <a:latin typeface="Calibri"/>
              </a:rPr>
              <a:t>(95911880)</a:t>
            </a:r>
            <a:endParaRPr b="1" dirty="0"/>
          </a:p>
          <a:p>
            <a:pPr>
              <a:lnSpc>
                <a:spcPct val="100000"/>
              </a:lnSpc>
            </a:pPr>
            <a:r>
              <a:rPr lang="en-US" sz="3200" b="1" dirty="0" err="1">
                <a:latin typeface="Calibri"/>
              </a:rPr>
              <a:t>Prashant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b="1" dirty="0" err="1">
                <a:latin typeface="Calibri"/>
              </a:rPr>
              <a:t>Tiwari</a:t>
            </a:r>
            <a:r>
              <a:rPr lang="en-US" sz="3200" b="1" dirty="0">
                <a:latin typeface="Calibri"/>
              </a:rPr>
              <a:t> (22721608)</a:t>
            </a:r>
            <a:endParaRPr b="1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Data Bases: {</a:t>
            </a:r>
            <a:r>
              <a:rPr lang="en-US" dirty="0" err="1"/>
              <a:t>key,value</a:t>
            </a:r>
            <a:r>
              <a:rPr lang="en-US" dirty="0"/>
              <a:t>}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29"/>
            <a:ext cx="8045280" cy="4699214"/>
          </a:xfrm>
          <a:ln/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Experts DB</a:t>
            </a:r>
          </a:p>
          <a:p>
            <a:pPr marL="783372" lvl="1" indent="-293764"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{Location, Users Subscribed to that location} 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Friends DB</a:t>
            </a:r>
          </a:p>
          <a:p>
            <a:pPr marL="783372" lvl="1" indent="-293764"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{User ID, His friends list}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Cur. Location DB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   {Location, Users at that location}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Surrogates DB</a:t>
            </a:r>
          </a:p>
          <a:p>
            <a:pPr marL="783372" lvl="1" indent="-293764"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{User ID, his surrogate friends list}//people who answered his questions previously. These might get promoted to Friends DB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FAQ DB</a:t>
            </a:r>
            <a:br>
              <a:rPr lang="en-US" dirty="0"/>
            </a:br>
            <a:r>
              <a:rPr lang="en-US" dirty="0"/>
              <a:t>	{location, previous question-answer pairs about that    	location}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1200" y="2986873"/>
            <a:ext cx="8543520" cy="414764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User-ID, Location, Question, Volatile/Non-Volatile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8161" y="5247912"/>
            <a:ext cx="3152160" cy="522775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816000" y="3649343"/>
            <a:ext cx="1078560" cy="1078674"/>
          </a:xfrm>
          <a:prstGeom prst="diamond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volatile</a:t>
            </a:r>
          </a:p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?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326241" y="4231164"/>
            <a:ext cx="249120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320481" y="4231165"/>
            <a:ext cx="7200" cy="1018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93120" y="4231164"/>
            <a:ext cx="278928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379041" y="3401637"/>
            <a:ext cx="1440" cy="2491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1326240" y="1496317"/>
            <a:ext cx="15840" cy="14919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46880" y="5226310"/>
            <a:ext cx="31708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Loc:{ {user1,E.C},{user2,E.C},..}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427200" y="4872032"/>
            <a:ext cx="27950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INPUT:  location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990720" y="6304982"/>
            <a:ext cx="663840" cy="414764"/>
          </a:xfrm>
          <a:prstGeom prst="ellipse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Set A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327680" y="5772126"/>
            <a:ext cx="1440" cy="5328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910241" y="6336666"/>
            <a:ext cx="3808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OUTPUT :{ {user1,e.c} {user2,e.c},..}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834880" y="5253672"/>
            <a:ext cx="3152160" cy="522775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160640" y="3826483"/>
            <a:ext cx="14529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Expertise DB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680161" y="3826483"/>
            <a:ext cx="20289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Cur. Location  DB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152161" y="3833683"/>
            <a:ext cx="6192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r>
              <a:rPr lang="en-US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NO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143680" y="3833683"/>
            <a:ext cx="6192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r>
              <a:rPr lang="en-US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YES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497280" y="4478871"/>
            <a:ext cx="12441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I/p:</a:t>
            </a: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location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683840" y="5776448"/>
            <a:ext cx="1440" cy="5270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990720" y="6303542"/>
            <a:ext cx="663840" cy="414764"/>
          </a:xfrm>
          <a:prstGeom prst="ellipse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Set A</a:t>
            </a: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358400" y="6303542"/>
            <a:ext cx="663840" cy="414764"/>
          </a:xfrm>
          <a:prstGeom prst="ellipse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Set A</a:t>
            </a: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676641" y="4229725"/>
            <a:ext cx="7200" cy="1018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990720" y="197301"/>
            <a:ext cx="663840" cy="414764"/>
          </a:xfrm>
          <a:prstGeom prst="ellipse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Set B</a:t>
            </a:r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7259041" y="195860"/>
            <a:ext cx="663840" cy="414764"/>
          </a:xfrm>
          <a:prstGeom prst="ellipse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Set C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5833441" y="974983"/>
            <a:ext cx="3152160" cy="522774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151201" y="974983"/>
            <a:ext cx="3332160" cy="522774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03680" y="980744"/>
            <a:ext cx="3628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User ID:{ {user1,F.C},{user2,F.C},..}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 flipV="1">
            <a:off x="7678081" y="1496317"/>
            <a:ext cx="15840" cy="14919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1327680" y="610625"/>
            <a:ext cx="1440" cy="3657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7630561" y="609184"/>
            <a:ext cx="1440" cy="367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427200" y="1637453"/>
            <a:ext cx="27950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INPUT:  User ID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2910241" y="295232"/>
            <a:ext cx="3808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OUTPUT :{ {user1,f.c} {user2,f.c},..}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454400" y="1539523"/>
            <a:ext cx="14529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Friends DB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765760" y="1539522"/>
            <a:ext cx="2036160" cy="545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Surrogate Friends DB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5860800" y="5226310"/>
            <a:ext cx="31708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Loc:{ {user1,E.C},{user2,E.C},..}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752800" y="980744"/>
            <a:ext cx="3628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User ID:{ {user1,F.C},{user2,F.C},..}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249121" y="331235"/>
            <a:ext cx="8792640" cy="6137924"/>
          </a:xfrm>
          <a:ln/>
        </p:spPr>
        <p:txBody>
          <a:bodyPr tIns="25602" anchor="t">
            <a:noAutofit/>
          </a:bodyPr>
          <a:lstStyle/>
          <a:p>
            <a:pPr marL="391686" indent="-293764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For every user in Set A</a:t>
            </a:r>
          </a:p>
          <a:p>
            <a:pPr marL="391686" indent="-293764" algn="l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Score = w*E.C + (1-w)*F.C is calculated </a:t>
            </a:r>
          </a:p>
          <a:p>
            <a:pPr marL="391686" indent="-293764" algn="l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>
              <a:cs typeface="Times New Roman" pitchFamily="18" charset="0"/>
            </a:endParaRP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E.C=Expertise Coefficient </a:t>
            </a: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F.C=Friend Coefficient</a:t>
            </a:r>
          </a:p>
          <a:p>
            <a:pPr marL="1175057" lvl="2" indent="-260644" algn="l">
              <a:spcAft>
                <a:spcPts val="771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     - Actual F.C exists only for users from Set B, Set C.</a:t>
            </a:r>
          </a:p>
          <a:p>
            <a:pPr marL="1175057" lvl="2" indent="-260644" algn="l">
              <a:spcAft>
                <a:spcPts val="771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     - For all other users from Set A, F.C=default value(.25)</a:t>
            </a: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w=tunable weight for expertise level</a:t>
            </a:r>
          </a:p>
          <a:p>
            <a:pPr marL="391686" indent="-293764" algn="l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>
              <a:cs typeface="Times New Roman" pitchFamily="18" charset="0"/>
            </a:endParaRPr>
          </a:p>
          <a:p>
            <a:pPr marL="391686" indent="-293764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Question is sent to a user only if his score &gt; Threshold (tunable) </a:t>
            </a: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>
              <a:cs typeface="Times New Roman" pitchFamily="18" charset="0"/>
            </a:endParaRP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>
              <a:cs typeface="Times New Roman" pitchFamily="18" charset="0"/>
            </a:endParaRP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>
              <a:cs typeface="Times New Roman" pitchFamily="18" charset="0"/>
            </a:endParaRPr>
          </a:p>
          <a:p>
            <a:pPr marL="391686" indent="-293764" algn="l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>
              <a:cs typeface="Times New Roman" pitchFamily="18" charset="0"/>
            </a:endParaRPr>
          </a:p>
          <a:p>
            <a:pPr marL="391686" indent="-293764" algn="l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ScreenShot</a:t>
            </a:r>
            <a:endParaRPr/>
          </a:p>
        </p:txBody>
      </p:sp>
      <p:pic>
        <p:nvPicPr>
          <p:cNvPr id="197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048000"/>
            <a:ext cx="2494800" cy="3326760"/>
          </a:xfrm>
          <a:prstGeom prst="rect">
            <a:avLst/>
          </a:prstGeom>
        </p:spPr>
      </p:pic>
      <p:sp>
        <p:nvSpPr>
          <p:cNvPr id="198" name="CustomShape 2"/>
          <p:cNvSpPr/>
          <p:nvPr/>
        </p:nvSpPr>
        <p:spPr>
          <a:xfrm>
            <a:off x="3962400" y="2209800"/>
            <a:ext cx="312336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Fig 1: User Enters Location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2819400" y="5029200"/>
            <a:ext cx="3123360" cy="1460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Fig 2: User Location on Map, with overlay items on screen. Use Taps to confirm final location.</a:t>
            </a:r>
            <a:endParaRPr dirty="0"/>
          </a:p>
        </p:txBody>
      </p:sp>
      <p:pic>
        <p:nvPicPr>
          <p:cNvPr id="6" name="Picture 5" descr="2012-06-04 21.50.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2667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ScreenShots</a:t>
            </a:r>
            <a:endParaRPr/>
          </a:p>
        </p:txBody>
      </p:sp>
      <p:pic>
        <p:nvPicPr>
          <p:cNvPr id="201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920" y="1143000"/>
            <a:ext cx="3885480" cy="4572000"/>
          </a:xfrm>
          <a:prstGeom prst="rect">
            <a:avLst/>
          </a:prstGeom>
        </p:spPr>
      </p:pic>
      <p:sp>
        <p:nvSpPr>
          <p:cNvPr id="202" name="CustomShape 2"/>
          <p:cNvSpPr/>
          <p:nvPr/>
        </p:nvSpPr>
        <p:spPr>
          <a:xfrm>
            <a:off x="228600" y="6019800"/>
            <a:ext cx="3885480" cy="638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Fig 3: User Logs in to FB to give access to friends list.</a:t>
            </a:r>
            <a:endParaRPr dirty="0"/>
          </a:p>
        </p:txBody>
      </p:sp>
      <p:sp>
        <p:nvSpPr>
          <p:cNvPr id="203" name="CustomShape 3"/>
          <p:cNvSpPr/>
          <p:nvPr/>
        </p:nvSpPr>
        <p:spPr>
          <a:xfrm>
            <a:off x="5105400" y="5867400"/>
            <a:ext cx="3733200" cy="638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Fig 4:List of User’s Friends Returned to app.</a:t>
            </a:r>
            <a:endParaRPr dirty="0"/>
          </a:p>
        </p:txBody>
      </p:sp>
      <p:pic>
        <p:nvPicPr>
          <p:cNvPr id="6" name="Picture 5" descr="2012-06-04 21.45.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3759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Screenshots</a:t>
            </a:r>
            <a:endParaRPr/>
          </a:p>
        </p:txBody>
      </p:sp>
      <p:pic>
        <p:nvPicPr>
          <p:cNvPr id="20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4317120" cy="3733800"/>
          </a:xfrm>
          <a:prstGeom prst="rect">
            <a:avLst/>
          </a:prstGeom>
        </p:spPr>
      </p:pic>
      <p:sp>
        <p:nvSpPr>
          <p:cNvPr id="206" name="CustomShape 2"/>
          <p:cNvSpPr/>
          <p:nvPr/>
        </p:nvSpPr>
        <p:spPr>
          <a:xfrm>
            <a:off x="533400" y="5397120"/>
            <a:ext cx="3961800" cy="1460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Fig 5:  Friend List sent to user as a string, and server replies with the same list, </a:t>
            </a:r>
            <a:r>
              <a:rPr lang="en-US" b="1" dirty="0" err="1">
                <a:solidFill>
                  <a:srgbClr val="000000"/>
                </a:solidFill>
                <a:latin typeface="Calibri"/>
              </a:rPr>
              <a:t>i.e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 Android App is successfully talking with the Database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4953000" y="5410200"/>
            <a:ext cx="350460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Fig 6: </a:t>
            </a:r>
            <a:r>
              <a:rPr lang="en-US" b="1" dirty="0" err="1">
                <a:solidFill>
                  <a:srgbClr val="000000"/>
                </a:solidFill>
                <a:latin typeface="Calibri"/>
              </a:rPr>
              <a:t>MongoDB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 database.</a:t>
            </a:r>
            <a:endParaRPr dirty="0"/>
          </a:p>
        </p:txBody>
      </p:sp>
      <p:pic>
        <p:nvPicPr>
          <p:cNvPr id="7" name="Picture 6" descr="2012-06-04 21.46.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267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15900" indent="-215900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Tasks Done: 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User Subscription completed.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User Social Graph Retrieval.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Question’s Geospatial Reference obtained.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User continuously tracked through GPS after every minute.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All the above stored in database </a:t>
            </a:r>
            <a:r>
              <a:rPr lang="en-US" sz="2600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i.e</a:t>
            </a: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Android App can talk to server on Amazon EC2.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PHP and </a:t>
            </a:r>
            <a:r>
              <a:rPr lang="en-US" sz="26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Python </a:t>
            </a:r>
            <a:r>
              <a:rPr lang="en-US" sz="26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scripts interact with relevant databases, retrieve set of users to whom a given question can be sent to.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15900" indent="-215900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To do: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Filter useful user of server through location proximity and expertise suggested as subscription.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Send questions and receive answers.</a:t>
            </a:r>
          </a:p>
          <a:p>
            <a:pPr marL="431800" lvl="1" indent="-215900"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Redirect them to the user as a response.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A novel concept of street level information delivery system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endParaRPr sz="2600" dirty="0"/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Uses crowd sourcing to deliver highly granular information to users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endParaRPr sz="2600" dirty="0"/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Feasible due to increased widespread use of smart mobile devices with network access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endParaRPr sz="2600" dirty="0"/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Platform: Android</a:t>
            </a:r>
            <a:endParaRPr sz="2600" dirty="0"/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Database : </a:t>
            </a:r>
            <a:r>
              <a:rPr lang="en-US" sz="2600" dirty="0" err="1">
                <a:solidFill>
                  <a:srgbClr val="000000"/>
                </a:solidFill>
              </a:rPr>
              <a:t>MongoDB</a:t>
            </a:r>
            <a:endParaRPr sz="2600" dirty="0"/>
          </a:p>
          <a:p>
            <a:pPr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Server: Apache and Amazon EC2 Web Service</a:t>
            </a:r>
            <a:endParaRPr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Problem Statement</a:t>
            </a:r>
            <a:endParaRPr dirty="0"/>
          </a:p>
        </p:txBody>
      </p:sp>
      <p:sp>
        <p:nvSpPr>
          <p:cNvPr id="14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Clr>
                <a:srgbClr val="C00000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Services exist to provide location based information through satellites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endParaRPr sz="2600" dirty="0"/>
          </a:p>
          <a:p>
            <a:pPr>
              <a:buClr>
                <a:srgbClr val="C00000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User cannot obtain real-time street level information. Ex: A house, a hawker etc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endParaRPr sz="2600" dirty="0"/>
          </a:p>
          <a:p>
            <a:pPr>
              <a:buClr>
                <a:srgbClr val="C00000"/>
              </a:buCl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There exists no cooperative crowd sourcing community to achieve this.</a:t>
            </a:r>
            <a:endParaRPr sz="2600" dirty="0"/>
          </a:p>
          <a:p>
            <a:pPr>
              <a:buClr>
                <a:srgbClr val="C00000"/>
              </a:buClr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Building </a:t>
            </a:r>
            <a:r>
              <a:rPr lang="en-US" sz="2600" dirty="0">
                <a:solidFill>
                  <a:srgbClr val="000000"/>
                </a:solidFill>
              </a:rPr>
              <a:t>trust is important. Nobody helps others without incentive.</a:t>
            </a:r>
            <a:endParaRPr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Related </a:t>
            </a: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Work-Location Tracking</a:t>
            </a:r>
            <a:endParaRPr dirty="0"/>
          </a:p>
        </p:txBody>
      </p:sp>
      <p:sp>
        <p:nvSpPr>
          <p:cNvPr id="148" name="CustomShape 2"/>
          <p:cNvSpPr/>
          <p:nvPr/>
        </p:nvSpPr>
        <p:spPr>
          <a:xfrm>
            <a:off x="457200" y="1600200"/>
            <a:ext cx="8228880" cy="5028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Tracking user location using compass, accelerometer and GPS. A thesis work by Mohamed Amir, Uni. Of Alexandria, Egypt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sz="2600" dirty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Idea based on </a:t>
            </a:r>
            <a:r>
              <a:rPr lang="en-US" sz="2600" b="1" dirty="0">
                <a:solidFill>
                  <a:srgbClr val="000000"/>
                </a:solidFill>
              </a:rPr>
              <a:t>d = v · t+1/2* a * t2 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endParaRPr sz="2600" dirty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V= initial location, t=time and a= acceleration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sz="2600" dirty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Use GPS initially or after a tolerance </a:t>
            </a:r>
            <a:r>
              <a:rPr lang="en-US" sz="2600" dirty="0" err="1">
                <a:solidFill>
                  <a:srgbClr val="000000"/>
                </a:solidFill>
              </a:rPr>
              <a:t>threshhold</a:t>
            </a:r>
            <a:r>
              <a:rPr lang="en-US" sz="2600" dirty="0">
                <a:solidFill>
                  <a:srgbClr val="000000"/>
                </a:solidFill>
              </a:rPr>
              <a:t> and then use compass and accelerometer.</a:t>
            </a:r>
            <a:endParaRPr sz="2600" dirty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Work-Aardvark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Aims at filtering the crowd based on subscriptions of the topics.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Uses village paradigm for indexing – getting the answer to a question through nested asking.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Utilizes the social networking between the users for reliable answering –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Builds a well-defined index tables based on the probabilities for finding the right people to answer a specific question</a:t>
            </a:r>
          </a:p>
          <a:p>
            <a:pPr>
              <a:buClr>
                <a:srgbClr val="C00000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33520" y="259092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Algorithm Used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User Actions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28"/>
            <a:ext cx="8045280" cy="4948360"/>
          </a:xfrm>
          <a:ln/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Sign Up: User logs in using </a:t>
            </a:r>
            <a:r>
              <a:rPr lang="en-US" dirty="0" err="1"/>
              <a:t>Facebook</a:t>
            </a:r>
            <a:r>
              <a:rPr lang="en-US" dirty="0"/>
              <a:t> credentials, and as a result his friends list will be sent to server </a:t>
            </a:r>
            <a:endParaRPr lang="en-US" dirty="0" smtClean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Subscription: User subscribes to a particular location by giving relevant information about </a:t>
            </a:r>
            <a:r>
              <a:rPr lang="en-US" dirty="0" smtClean="0"/>
              <a:t>it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 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Ask a Question: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{User ID, location, </a:t>
            </a:r>
            <a:r>
              <a:rPr lang="en-US" dirty="0" err="1"/>
              <a:t>Question,Question</a:t>
            </a:r>
            <a:r>
              <a:rPr lang="en-US" dirty="0"/>
              <a:t>-Type</a:t>
            </a:r>
            <a:r>
              <a:rPr lang="en-US" dirty="0" smtClean="0"/>
              <a:t>}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Answer a Question: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14721" y="331235"/>
            <a:ext cx="8045280" cy="6137924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Question Type:</a:t>
            </a: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b="1" dirty="0"/>
              <a:t>Volatile:</a:t>
            </a:r>
            <a:r>
              <a:rPr lang="en-US" sz="2500" dirty="0"/>
              <a:t> users present at that location can answer this ex: Is there a line at Star Bucks?</a:t>
            </a: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b="1" dirty="0"/>
              <a:t>Non-Volatile: </a:t>
            </a:r>
            <a:r>
              <a:rPr lang="en-US" sz="2500" dirty="0"/>
              <a:t>Experts about that location can answer this question ex: Is there a microwave oven in DBH?</a:t>
            </a:r>
          </a:p>
          <a:p>
            <a:pPr marL="391686" indent="-293764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Special Message:</a:t>
            </a:r>
          </a:p>
          <a:p>
            <a:pPr marL="783372" lvl="1" indent="-293764" algn="l"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b="1" dirty="0" err="1"/>
              <a:t>HeartBeat</a:t>
            </a:r>
            <a:r>
              <a:rPr lang="en-US" sz="2500" dirty="0"/>
              <a:t>: Android device sends these messages </a:t>
            </a:r>
            <a:r>
              <a:rPr lang="en-US" sz="2500" dirty="0" smtClean="0"/>
              <a:t>periodically </a:t>
            </a:r>
            <a:r>
              <a:rPr lang="en-US" sz="2500" dirty="0"/>
              <a:t>to server. Heartbeat messages supplies network information, current GPS location and aid in invoking necessary action by server   </a:t>
            </a:r>
          </a:p>
          <a:p>
            <a:pPr marL="391686" indent="-293764" algn="l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User Modes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Answering Mode: Android devise pulls questions that are addressed to user from server </a:t>
            </a:r>
            <a:r>
              <a:rPr lang="en-US" dirty="0" smtClean="0"/>
              <a:t>periodically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Default Mode: Android device pulls number of questions that are addressed to user, and displays the count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847</Words>
  <Application>Microsoft Office PowerPoint</Application>
  <PresentationFormat>On-screen Show (4:3)</PresentationFormat>
  <Paragraphs>138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Slide 1</vt:lpstr>
      <vt:lpstr>Slide 2</vt:lpstr>
      <vt:lpstr>Slide 3</vt:lpstr>
      <vt:lpstr>Slide 4</vt:lpstr>
      <vt:lpstr>Related Work-Aardvark</vt:lpstr>
      <vt:lpstr>Slide 6</vt:lpstr>
      <vt:lpstr>User Actions</vt:lpstr>
      <vt:lpstr>Slide 8</vt:lpstr>
      <vt:lpstr>User Modes </vt:lpstr>
      <vt:lpstr>Data Bases: {key,value}</vt:lpstr>
      <vt:lpstr>Slide 11</vt:lpstr>
      <vt:lpstr>Slide 12</vt:lpstr>
      <vt:lpstr>Evaluation</vt:lpstr>
      <vt:lpstr>Slide 14</vt:lpstr>
      <vt:lpstr>Slide 15</vt:lpstr>
      <vt:lpstr>Slide 16</vt:lpstr>
      <vt:lpstr>Conclusion</vt:lpstr>
      <vt:lpstr>Conclusion 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Prashant</dc:creator>
  <cp:lastModifiedBy>Prashant</cp:lastModifiedBy>
  <cp:revision>12</cp:revision>
  <dcterms:created xsi:type="dcterms:W3CDTF">2012-06-07T00:52:52Z</dcterms:created>
  <dcterms:modified xsi:type="dcterms:W3CDTF">2012-06-07T05:05:11Z</dcterms:modified>
</cp:coreProperties>
</file>